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481" autoAdjust="0"/>
    <p:restoredTop sz="94643"/>
  </p:normalViewPr>
  <p:slideViewPr>
    <p:cSldViewPr snapToGrid="0" snapToObjects="1">
      <p:cViewPr varScale="1">
        <p:scale>
          <a:sx n="102" d="100"/>
          <a:sy n="102" d="100"/>
        </p:scale>
        <p:origin x="498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277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3158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546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3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5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28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9474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290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749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56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72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87BA8-EE05-5B47-AA8E-5C40480EF833}" type="datetimeFigureOut">
              <a:rPr lang="en-US" smtClean="0"/>
              <a:t>10/12/2020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004220-09CD-BB40-9D4B-3D471FD520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575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A64073-95AD-924F-A7B4-22BBC5D00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351"/>
            <a:ext cx="9144000" cy="646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1911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901B73-B958-3D4A-823B-B4520816F9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351"/>
            <a:ext cx="9144000" cy="646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334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 2 PP ws15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2318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 2 PP ws15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408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 2 PP ws15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88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 2 PP ws15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524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 2 PP ws15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78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Year 2 PP ws15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46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293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A38F074-E032-1246-8EF1-04C590181F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351"/>
            <a:ext cx="9144000" cy="646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946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On-screen Show (4:3)</PresentationFormat>
  <Paragraphs>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Catherine Clarke</dc:creator>
  <cp:lastModifiedBy>s.chadburn</cp:lastModifiedBy>
  <cp:revision>21</cp:revision>
  <dcterms:created xsi:type="dcterms:W3CDTF">2019-07-05T11:02:13Z</dcterms:created>
  <dcterms:modified xsi:type="dcterms:W3CDTF">2020-10-12T10:21:44Z</dcterms:modified>
</cp:coreProperties>
</file>