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0" autoAdjust="0"/>
    <p:restoredTop sz="94677"/>
  </p:normalViewPr>
  <p:slideViewPr>
    <p:cSldViewPr snapToGrid="0" snapToObjects="1">
      <p:cViewPr varScale="1">
        <p:scale>
          <a:sx n="102" d="100"/>
          <a:sy n="102" d="100"/>
        </p:scale>
        <p:origin x="5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6A4254-7114-0B4E-A667-B612F553F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14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E9DB57-503D-A44D-B930-1657C2DD0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3F8726-1BE0-2344-9546-10EF0AF6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1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8544B7-E331-614A-98C0-85B6FF873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1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1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1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1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s.chadburn</cp:lastModifiedBy>
  <cp:revision>22</cp:revision>
  <dcterms:created xsi:type="dcterms:W3CDTF">2019-07-05T11:02:13Z</dcterms:created>
  <dcterms:modified xsi:type="dcterms:W3CDTF">2020-10-12T09:08:48Z</dcterms:modified>
</cp:coreProperties>
</file>