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7" autoAdjust="0"/>
    <p:restoredTop sz="94753"/>
  </p:normalViewPr>
  <p:slideViewPr>
    <p:cSldViewPr snapToGrid="0" snapToObjects="1">
      <p:cViewPr varScale="1">
        <p:scale>
          <a:sx n="102" d="100"/>
          <a:sy n="102" d="100"/>
        </p:scale>
        <p:origin x="2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2 PP ws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2 PP ws1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2 PP ws1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DFE1BD-E355-1C4D-B6C3-74A63BE10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90FB60-0569-6D4E-A5F6-02FAB66B3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2 PP ws1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2 PP ws1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2 PP ws1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2 PP ws1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s.chadburn</cp:lastModifiedBy>
  <cp:revision>21</cp:revision>
  <dcterms:created xsi:type="dcterms:W3CDTF">2019-07-05T11:02:13Z</dcterms:created>
  <dcterms:modified xsi:type="dcterms:W3CDTF">2020-10-12T09:08:23Z</dcterms:modified>
</cp:coreProperties>
</file>