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49" autoAdjust="0"/>
    <p:restoredTop sz="94689"/>
  </p:normalViewPr>
  <p:slideViewPr>
    <p:cSldViewPr snapToGrid="0" snapToObjects="1">
      <p:cViewPr varScale="1">
        <p:scale>
          <a:sx n="102" d="100"/>
          <a:sy n="102" d="100"/>
        </p:scale>
        <p:origin x="21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2 PP ws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2 PP ws1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7CC0A2-7DDC-E94D-83F2-9B1347D63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F58ACB-1640-A646-88A0-68DD38F1F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8EC670-BC51-2749-88A6-0F5AFB4DD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866BA2-A034-144C-A57D-D5E3F15AA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2 PP ws1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2 PP ws1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9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2 PP ws1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4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s.chadburn</cp:lastModifiedBy>
  <cp:revision>21</cp:revision>
  <dcterms:created xsi:type="dcterms:W3CDTF">2019-07-05T11:02:13Z</dcterms:created>
  <dcterms:modified xsi:type="dcterms:W3CDTF">2020-10-12T09:07:57Z</dcterms:modified>
</cp:coreProperties>
</file>